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7" r:id="rId2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31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438" y="4055924"/>
            <a:ext cx="10776475" cy="7823866"/>
          </a:xfrm>
        </p:spPr>
        <p:txBody>
          <a:bodyPr anchor="b">
            <a:normAutofit/>
          </a:bodyPr>
          <a:lstStyle>
            <a:lvl1pPr algn="ctr">
              <a:defRPr sz="793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438" y="12117392"/>
            <a:ext cx="10776475" cy="4276722"/>
          </a:xfrm>
        </p:spPr>
        <p:txBody>
          <a:bodyPr>
            <a:normAutofit/>
          </a:bodyPr>
          <a:lstStyle>
            <a:lvl1pPr marL="0" indent="0" algn="ctr">
              <a:buNone/>
              <a:defRPr sz="3638">
                <a:solidFill>
                  <a:schemeClr val="bg1">
                    <a:lumMod val="50000"/>
                  </a:schemeClr>
                </a:solidFill>
              </a:defRPr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25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201" y="13374506"/>
            <a:ext cx="12852975" cy="2530645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69207" y="2177216"/>
            <a:ext cx="12180963" cy="10021855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177" y="15929298"/>
            <a:ext cx="12853000" cy="2127986"/>
          </a:xfrm>
        </p:spPr>
        <p:txBody>
          <a:bodyPr/>
          <a:lstStyle>
            <a:lvl1pPr marL="0" indent="0" algn="ctr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69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177" y="1900768"/>
            <a:ext cx="12853000" cy="10686340"/>
          </a:xfrm>
        </p:spPr>
        <p:txBody>
          <a:bodyPr anchor="ctr"/>
          <a:lstStyle>
            <a:lvl1pPr algn="ctr">
              <a:defRPr sz="529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177" y="13110865"/>
            <a:ext cx="12853000" cy="4946421"/>
          </a:xfrm>
        </p:spPr>
        <p:txBody>
          <a:bodyPr anchor="ctr"/>
          <a:lstStyle>
            <a:lvl1pPr marL="0" indent="0" algn="ctr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49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453" y="2720779"/>
            <a:ext cx="11536382" cy="8512027"/>
          </a:xfrm>
        </p:spPr>
        <p:txBody>
          <a:bodyPr anchor="ctr"/>
          <a:lstStyle>
            <a:lvl1pPr>
              <a:defRPr sz="529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133779" y="11256280"/>
            <a:ext cx="10853762" cy="1854582"/>
          </a:xfrm>
        </p:spPr>
        <p:txBody>
          <a:bodyPr anchor="t">
            <a:normAutofit/>
          </a:bodyPr>
          <a:lstStyle>
            <a:lvl1pPr marL="0" indent="0">
              <a:buNone/>
              <a:defRPr sz="2315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177" y="13634626"/>
            <a:ext cx="12853000" cy="44309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644" y="2768394"/>
            <a:ext cx="904264" cy="1823364"/>
          </a:xfrm>
          <a:prstGeom prst="rect">
            <a:avLst/>
          </a:prstGeom>
        </p:spPr>
        <p:txBody>
          <a:bodyPr vert="horz" lIns="151194" tIns="75597" rIns="151194" bIns="7559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322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79973" y="9728380"/>
            <a:ext cx="915430" cy="1823364"/>
          </a:xfrm>
          <a:prstGeom prst="rect">
            <a:avLst/>
          </a:prstGeom>
        </p:spPr>
        <p:txBody>
          <a:bodyPr vert="horz" lIns="151194" tIns="75597" rIns="151194" bIns="7559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322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9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177" y="6668656"/>
            <a:ext cx="12853000" cy="7832041"/>
          </a:xfrm>
        </p:spPr>
        <p:txBody>
          <a:bodyPr anchor="b"/>
          <a:lstStyle>
            <a:lvl1pPr algn="ctr">
              <a:defRPr sz="529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177" y="14537420"/>
            <a:ext cx="12853000" cy="3556591"/>
          </a:xfrm>
        </p:spPr>
        <p:txBody>
          <a:bodyPr anchor="t"/>
          <a:lstStyle>
            <a:lvl1pPr marL="0" indent="0" algn="ctr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33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33177" y="1900767"/>
            <a:ext cx="12853000" cy="50047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33176" y="7380727"/>
            <a:ext cx="4091074" cy="179681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968" b="0">
                <a:solidFill>
                  <a:schemeClr val="tx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33176" y="9177549"/>
            <a:ext cx="4091074" cy="8879739"/>
          </a:xfrm>
        </p:spPr>
        <p:txBody>
          <a:bodyPr anchor="t">
            <a:normAutofit/>
          </a:bodyPr>
          <a:lstStyle>
            <a:lvl1pPr marL="0" indent="0" algn="ctr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1428" y="7380727"/>
            <a:ext cx="4081829" cy="179681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968" b="0">
                <a:solidFill>
                  <a:schemeClr val="tx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507737" y="9177549"/>
            <a:ext cx="4096499" cy="8879739"/>
          </a:xfrm>
        </p:spPr>
        <p:txBody>
          <a:bodyPr anchor="t">
            <a:normAutofit/>
          </a:bodyPr>
          <a:lstStyle>
            <a:lvl1pPr marL="0" indent="0" algn="ctr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87721" y="7380727"/>
            <a:ext cx="4098455" cy="179681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968" b="0">
                <a:solidFill>
                  <a:schemeClr val="tx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887721" y="9177549"/>
            <a:ext cx="4098455" cy="8879739"/>
          </a:xfrm>
        </p:spPr>
        <p:txBody>
          <a:bodyPr anchor="t">
            <a:normAutofit/>
          </a:bodyPr>
          <a:lstStyle>
            <a:lvl1pPr marL="0" indent="0" algn="ctr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20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33177" y="1904421"/>
            <a:ext cx="12853000" cy="500111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33177" y="13110862"/>
            <a:ext cx="4087891" cy="179681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638" b="0">
                <a:solidFill>
                  <a:schemeClr val="tx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33177" y="7380727"/>
            <a:ext cx="4087891" cy="4751917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646"/>
            </a:lvl1pPr>
            <a:lvl2pPr marL="755980" indent="0">
              <a:buNone/>
              <a:defRPr sz="2646"/>
            </a:lvl2pPr>
            <a:lvl3pPr marL="1511960" indent="0">
              <a:buNone/>
              <a:defRPr sz="2646"/>
            </a:lvl3pPr>
            <a:lvl4pPr marL="2267941" indent="0">
              <a:buNone/>
              <a:defRPr sz="2646"/>
            </a:lvl4pPr>
            <a:lvl5pPr marL="3023921" indent="0">
              <a:buNone/>
              <a:defRPr sz="2646"/>
            </a:lvl5pPr>
            <a:lvl6pPr marL="3779901" indent="0">
              <a:buNone/>
              <a:defRPr sz="2646"/>
            </a:lvl6pPr>
            <a:lvl7pPr marL="4535881" indent="0">
              <a:buNone/>
              <a:defRPr sz="2646"/>
            </a:lvl7pPr>
            <a:lvl8pPr marL="5291861" indent="0">
              <a:buNone/>
              <a:defRPr sz="2646"/>
            </a:lvl8pPr>
            <a:lvl9pPr marL="6047842" indent="0">
              <a:buNone/>
              <a:defRPr sz="264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33177" y="14907679"/>
            <a:ext cx="4087891" cy="3149604"/>
          </a:xfrm>
        </p:spPr>
        <p:txBody>
          <a:bodyPr anchor="t">
            <a:normAutofit/>
          </a:bodyPr>
          <a:lstStyle>
            <a:lvl1pPr marL="0" indent="0" algn="ctr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9484" y="13110862"/>
            <a:ext cx="4094611" cy="179681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638" b="0">
                <a:solidFill>
                  <a:schemeClr val="tx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507734" y="7380727"/>
            <a:ext cx="4096501" cy="475191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646"/>
            </a:lvl1pPr>
            <a:lvl2pPr marL="755980" indent="0">
              <a:buNone/>
              <a:defRPr sz="2646"/>
            </a:lvl2pPr>
            <a:lvl3pPr marL="1511960" indent="0">
              <a:buNone/>
              <a:defRPr sz="2646"/>
            </a:lvl3pPr>
            <a:lvl4pPr marL="2267941" indent="0">
              <a:buNone/>
              <a:defRPr sz="2646"/>
            </a:lvl4pPr>
            <a:lvl5pPr marL="3023921" indent="0">
              <a:buNone/>
              <a:defRPr sz="2646"/>
            </a:lvl5pPr>
            <a:lvl6pPr marL="3779901" indent="0">
              <a:buNone/>
              <a:defRPr sz="2646"/>
            </a:lvl6pPr>
            <a:lvl7pPr marL="4535881" indent="0">
              <a:buNone/>
              <a:defRPr sz="2646"/>
            </a:lvl7pPr>
            <a:lvl8pPr marL="5291861" indent="0">
              <a:buNone/>
              <a:defRPr sz="2646"/>
            </a:lvl8pPr>
            <a:lvl9pPr marL="6047842" indent="0">
              <a:buNone/>
              <a:defRPr sz="264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507734" y="14907678"/>
            <a:ext cx="4096501" cy="3149607"/>
          </a:xfrm>
        </p:spPr>
        <p:txBody>
          <a:bodyPr anchor="t">
            <a:normAutofit/>
          </a:bodyPr>
          <a:lstStyle>
            <a:lvl1pPr marL="0" indent="0" algn="ctr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87722" y="13110862"/>
            <a:ext cx="4093189" cy="179681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638" b="0">
                <a:solidFill>
                  <a:schemeClr val="tx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887721" y="7380727"/>
            <a:ext cx="4098455" cy="475191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646"/>
            </a:lvl1pPr>
            <a:lvl2pPr marL="755980" indent="0">
              <a:buNone/>
              <a:defRPr sz="2646"/>
            </a:lvl2pPr>
            <a:lvl3pPr marL="1511960" indent="0">
              <a:buNone/>
              <a:defRPr sz="2646"/>
            </a:lvl3pPr>
            <a:lvl4pPr marL="2267941" indent="0">
              <a:buNone/>
              <a:defRPr sz="2646"/>
            </a:lvl4pPr>
            <a:lvl5pPr marL="3023921" indent="0">
              <a:buNone/>
              <a:defRPr sz="2646"/>
            </a:lvl5pPr>
            <a:lvl6pPr marL="3779901" indent="0">
              <a:buNone/>
              <a:defRPr sz="2646"/>
            </a:lvl6pPr>
            <a:lvl7pPr marL="4535881" indent="0">
              <a:buNone/>
              <a:defRPr sz="2646"/>
            </a:lvl7pPr>
            <a:lvl8pPr marL="5291861" indent="0">
              <a:buNone/>
              <a:defRPr sz="2646"/>
            </a:lvl8pPr>
            <a:lvl9pPr marL="6047842" indent="0">
              <a:buNone/>
              <a:defRPr sz="264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887566" y="14907672"/>
            <a:ext cx="4098610" cy="3149613"/>
          </a:xfrm>
        </p:spPr>
        <p:txBody>
          <a:bodyPr anchor="t">
            <a:normAutofit/>
          </a:bodyPr>
          <a:lstStyle>
            <a:lvl1pPr marL="0" indent="0" algn="ctr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20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133177" y="7380732"/>
            <a:ext cx="12853000" cy="10676556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127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900774"/>
            <a:ext cx="3166391" cy="1615651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133176" y="1900774"/>
            <a:ext cx="9497616" cy="1615651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082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2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133174" y="7380729"/>
            <a:ext cx="12852225" cy="1067655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0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176" y="2583510"/>
            <a:ext cx="12837251" cy="8533554"/>
          </a:xfrm>
        </p:spPr>
        <p:txBody>
          <a:bodyPr anchor="b">
            <a:normAutofit/>
          </a:bodyPr>
          <a:lstStyle>
            <a:lvl1pPr>
              <a:defRPr sz="661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176" y="11404159"/>
            <a:ext cx="12837251" cy="4266071"/>
          </a:xfrm>
        </p:spPr>
        <p:txBody>
          <a:bodyPr>
            <a:normAutofit/>
          </a:bodyPr>
          <a:lstStyle>
            <a:lvl1pPr marL="0" indent="0" algn="ctr">
              <a:buNone/>
              <a:defRPr sz="3307">
                <a:solidFill>
                  <a:schemeClr val="bg1">
                    <a:lumMod val="50000"/>
                  </a:schemeClr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99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3178" y="1928575"/>
            <a:ext cx="12852998" cy="49769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133174" y="7380729"/>
            <a:ext cx="6332005" cy="1067655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7654171" y="7380729"/>
            <a:ext cx="6331228" cy="1067655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61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3178" y="1928575"/>
            <a:ext cx="12852998" cy="49769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1566" y="7392966"/>
            <a:ext cx="6043616" cy="212025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4299" b="0">
                <a:solidFill>
                  <a:schemeClr val="tx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133176" y="9513230"/>
            <a:ext cx="6332005" cy="854405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32231" y="7392966"/>
            <a:ext cx="6053945" cy="212025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4299" b="0">
                <a:solidFill>
                  <a:schemeClr val="tx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7654172" y="9513230"/>
            <a:ext cx="6331229" cy="854405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6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81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32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176" y="1900767"/>
            <a:ext cx="4880663" cy="6308612"/>
          </a:xfrm>
        </p:spPr>
        <p:txBody>
          <a:bodyPr anchor="b"/>
          <a:lstStyle>
            <a:lvl1pPr algn="ctr">
              <a:defRPr sz="529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297326" y="1900771"/>
            <a:ext cx="7688848" cy="1615651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176" y="8209379"/>
            <a:ext cx="4880665" cy="9847905"/>
          </a:xfrm>
        </p:spPr>
        <p:txBody>
          <a:bodyPr/>
          <a:lstStyle>
            <a:lvl1pPr marL="0" indent="0" algn="ctr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41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177" y="1900767"/>
            <a:ext cx="6828209" cy="6308618"/>
          </a:xfrm>
        </p:spPr>
        <p:txBody>
          <a:bodyPr anchor="b"/>
          <a:lstStyle>
            <a:lvl1pPr algn="ctr">
              <a:defRPr sz="529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74422" y="1900770"/>
            <a:ext cx="4970091" cy="16156517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200" y="8209384"/>
            <a:ext cx="6828186" cy="9847901"/>
          </a:xfrm>
        </p:spPr>
        <p:txBody>
          <a:bodyPr/>
          <a:lstStyle>
            <a:lvl1pPr marL="0" indent="0" algn="ctr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8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"/>
            <a:ext cx="15119353" cy="213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3178" y="1928575"/>
            <a:ext cx="12852998" cy="4976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177" y="7380732"/>
            <a:ext cx="12853000" cy="1067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2434" y="18344383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4">
                <a:solidFill>
                  <a:schemeClr val="tx1"/>
                </a:solidFill>
              </a:defRPr>
            </a:lvl1pPr>
          </a:lstStyle>
          <a:p>
            <a:fld id="{7F3162FE-810C-4E19-9212-3CBFB255482C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176" y="18344383"/>
            <a:ext cx="827507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4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38471" y="18344383"/>
            <a:ext cx="947706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4">
                <a:solidFill>
                  <a:schemeClr val="tx1"/>
                </a:solidFill>
              </a:defRPr>
            </a:lvl1pPr>
          </a:lstStyle>
          <a:p>
            <a:fld id="{43D05141-7521-4346-B052-4134EA7970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09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</p:sldLayoutIdLst>
  <p:txStyles>
    <p:titleStyle>
      <a:lvl1pPr algn="ctr" defTabSz="1511960" rtl="0" eaLnBrk="1" latinLnBrk="0" hangingPunct="1">
        <a:lnSpc>
          <a:spcPct val="90000"/>
        </a:lnSpc>
        <a:spcBef>
          <a:spcPct val="0"/>
        </a:spcBef>
        <a:buNone/>
        <a:defRPr sz="5953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120000"/>
        </a:lnSpc>
        <a:spcBef>
          <a:spcPts val="1654"/>
        </a:spcBef>
        <a:buClr>
          <a:schemeClr val="tx1"/>
        </a:buClr>
        <a:buFont typeface="Arial" panose="020B0604020202020204" pitchFamily="34" charset="0"/>
        <a:buChar char="•"/>
        <a:defRPr sz="330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120000"/>
        </a:lnSpc>
        <a:spcBef>
          <a:spcPts val="827"/>
        </a:spcBef>
        <a:buClr>
          <a:schemeClr val="tx1"/>
        </a:buClr>
        <a:buFont typeface="Arial" panose="020B0604020202020204" pitchFamily="34" charset="0"/>
        <a:buChar char="•"/>
        <a:defRPr sz="297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120000"/>
        </a:lnSpc>
        <a:spcBef>
          <a:spcPts val="827"/>
        </a:spcBef>
        <a:buClr>
          <a:schemeClr val="tx1"/>
        </a:buClr>
        <a:buFont typeface="Arial" panose="020B0604020202020204" pitchFamily="34" charset="0"/>
        <a:buChar char="•"/>
        <a:defRPr sz="264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120000"/>
        </a:lnSpc>
        <a:spcBef>
          <a:spcPts val="827"/>
        </a:spcBef>
        <a:buClr>
          <a:schemeClr val="tx1"/>
        </a:buClr>
        <a:buFont typeface="Arial" panose="020B0604020202020204" pitchFamily="34" charset="0"/>
        <a:buChar char="•"/>
        <a:defRPr sz="231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120000"/>
        </a:lnSpc>
        <a:spcBef>
          <a:spcPts val="827"/>
        </a:spcBef>
        <a:buClr>
          <a:schemeClr val="tx1"/>
        </a:buClr>
        <a:buFont typeface="Arial" panose="020B0604020202020204" pitchFamily="34" charset="0"/>
        <a:buChar char="•"/>
        <a:defRPr sz="231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120000"/>
        </a:lnSpc>
        <a:spcBef>
          <a:spcPts val="827"/>
        </a:spcBef>
        <a:buClr>
          <a:schemeClr val="tx1"/>
        </a:buClr>
        <a:buFont typeface="Arial" panose="020B0604020202020204" pitchFamily="34" charset="0"/>
        <a:buChar char="•"/>
        <a:defRPr sz="231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120000"/>
        </a:lnSpc>
        <a:spcBef>
          <a:spcPts val="827"/>
        </a:spcBef>
        <a:buClr>
          <a:schemeClr val="tx1"/>
        </a:buClr>
        <a:buFont typeface="Arial" panose="020B0604020202020204" pitchFamily="34" charset="0"/>
        <a:buChar char="•"/>
        <a:defRPr sz="231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120000"/>
        </a:lnSpc>
        <a:spcBef>
          <a:spcPts val="827"/>
        </a:spcBef>
        <a:buClr>
          <a:schemeClr val="tx1"/>
        </a:buClr>
        <a:buFont typeface="Arial" panose="020B0604020202020204" pitchFamily="34" charset="0"/>
        <a:buChar char="•"/>
        <a:defRPr sz="231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120000"/>
        </a:lnSpc>
        <a:spcBef>
          <a:spcPts val="827"/>
        </a:spcBef>
        <a:buClr>
          <a:schemeClr val="tx1"/>
        </a:buClr>
        <a:buFont typeface="Arial" panose="020B0604020202020204" pitchFamily="34" charset="0"/>
        <a:buChar char="•"/>
        <a:defRPr sz="231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538" y="8788489"/>
            <a:ext cx="6710271" cy="58966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156505" y="1837227"/>
            <a:ext cx="122247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 Too</a:t>
            </a:r>
            <a:r>
              <a:rPr lang="en-US" altLang="zh-TW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」</a:t>
            </a:r>
            <a:endParaRPr lang="en-US" altLang="zh-TW" sz="6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數位親密關係暴力應知的</a:t>
            </a:r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endParaRPr lang="en-US" altLang="zh-TW" sz="6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91926" y="5262298"/>
            <a:ext cx="12749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活動日期</a:t>
            </a:r>
            <a:r>
              <a:rPr lang="zh-TW" altLang="en-US" sz="5400" b="1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：</a:t>
            </a:r>
            <a:r>
              <a:rPr lang="en-US" altLang="zh-TW" sz="5400" b="1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113</a:t>
            </a:r>
            <a:r>
              <a:rPr lang="zh-TW" altLang="en-US" sz="5400" b="1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年</a:t>
            </a:r>
            <a:r>
              <a:rPr lang="en-US" altLang="zh-TW" sz="5400" b="1" dirty="0" smtClean="0">
                <a:solidFill>
                  <a:schemeClr val="accent5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06</a:t>
            </a:r>
            <a:r>
              <a:rPr lang="zh-TW" altLang="en-US" sz="5400" b="1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月</a:t>
            </a:r>
            <a:r>
              <a:rPr lang="en-US" altLang="zh-TW" sz="5400" b="1" dirty="0" smtClean="0">
                <a:solidFill>
                  <a:schemeClr val="accent5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12</a:t>
            </a:r>
            <a:r>
              <a:rPr lang="zh-TW" altLang="en-US" sz="5400" b="1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日</a:t>
            </a:r>
            <a:r>
              <a:rPr lang="en-US" altLang="zh-TW" sz="5400" b="1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(</a:t>
            </a:r>
            <a:r>
              <a:rPr lang="zh-TW" altLang="en-US" sz="5400" b="1" dirty="0" smtClean="0">
                <a:solidFill>
                  <a:schemeClr val="accent5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週三</a:t>
            </a:r>
            <a:r>
              <a:rPr lang="en-US" altLang="zh-TW" sz="5400" b="1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)</a:t>
            </a:r>
          </a:p>
          <a:p>
            <a:r>
              <a:rPr lang="zh-TW" altLang="en-US" sz="5400" b="1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活動時間：</a:t>
            </a:r>
            <a:r>
              <a:rPr lang="en-US" altLang="zh-TW" sz="5400" b="1" dirty="0" smtClean="0">
                <a:solidFill>
                  <a:schemeClr val="accent5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15:00〜17:30</a:t>
            </a:r>
            <a:endParaRPr lang="en-US" altLang="zh-TW" sz="5400" b="1" dirty="0">
              <a:solidFill>
                <a:schemeClr val="accent5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r>
              <a:rPr lang="zh-TW" altLang="en-US" sz="5400" b="1" dirty="0" smtClean="0">
                <a:solidFill>
                  <a:prstClr val="black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活動地點：成均館</a:t>
            </a:r>
            <a:r>
              <a:rPr lang="en-US" altLang="zh-TW" sz="5400" b="1" dirty="0" smtClean="0">
                <a:solidFill>
                  <a:schemeClr val="accent5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C320</a:t>
            </a:r>
            <a:r>
              <a:rPr lang="zh-TW" altLang="en-US" sz="5400" b="1" dirty="0" smtClean="0">
                <a:solidFill>
                  <a:prstClr val="black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教室</a:t>
            </a:r>
            <a:endParaRPr lang="en-US" altLang="zh-TW" sz="5400" b="1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r>
              <a:rPr lang="zh-TW" altLang="en-US" sz="5400" b="1" dirty="0" smtClean="0">
                <a:solidFill>
                  <a:prstClr val="black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講師</a:t>
            </a:r>
            <a:r>
              <a:rPr lang="zh-TW" altLang="en-US" sz="5400" b="1" dirty="0" smtClean="0">
                <a:solidFill>
                  <a:prstClr val="black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：李柏融 諮商心理師</a:t>
            </a:r>
            <a:r>
              <a:rPr lang="zh-TW" altLang="en-US" sz="5400" b="1" dirty="0" smtClean="0">
                <a:solidFill>
                  <a:schemeClr val="bg1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 </a:t>
            </a:r>
            <a:r>
              <a:rPr lang="en-US" altLang="zh-TW" sz="5400" b="1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(</a:t>
            </a:r>
            <a:r>
              <a:rPr lang="zh-TW" altLang="en-US" sz="5400" b="1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彰化師大</a:t>
            </a:r>
            <a:r>
              <a:rPr lang="en-US" altLang="zh-TW" sz="5400" b="1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)</a:t>
            </a:r>
            <a:endParaRPr lang="en-US" altLang="zh-TW" sz="4800" b="1" dirty="0" smtClean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945915" y="14970890"/>
            <a:ext cx="108123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kern="100" dirty="0" smtClean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  您曾經遭遇</a:t>
            </a:r>
            <a:r>
              <a:rPr lang="zh-TW" altLang="en-US" sz="4400" b="1" kern="100" dirty="0" smtClean="0">
                <a:solidFill>
                  <a:srgbClr val="FFFF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網路</a:t>
            </a:r>
            <a:r>
              <a:rPr lang="zh-TW" altLang="en-US" sz="4400" b="1" kern="100" dirty="0">
                <a:solidFill>
                  <a:srgbClr val="FFFF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跟蹤、網路性騷擾、網路性勒索</a:t>
            </a:r>
            <a:r>
              <a:rPr lang="zh-TW" altLang="en-US" sz="4400" b="1" kern="100" dirty="0" smtClean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這些</a:t>
            </a:r>
            <a:r>
              <a:rPr lang="zh-TW" altLang="en-US" sz="4400" b="1" kern="10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數位親密關係暴力</a:t>
            </a:r>
            <a:r>
              <a:rPr lang="zh-TW" altLang="en-US" sz="4400" b="1" kern="100" dirty="0" smtClean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嗎</a:t>
            </a:r>
            <a:r>
              <a:rPr lang="en-US" altLang="zh-TW" sz="4400" b="1" kern="100" dirty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?</a:t>
            </a:r>
          </a:p>
          <a:p>
            <a:r>
              <a:rPr lang="zh-TW" altLang="en-US" sz="4400" b="1" kern="100" dirty="0" smtClean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  本</a:t>
            </a:r>
            <a:r>
              <a:rPr lang="zh-TW" altLang="en-US" sz="4400" b="1" kern="100" dirty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次</a:t>
            </a:r>
            <a:r>
              <a:rPr lang="zh-TW" altLang="en-US" sz="4400" b="1" kern="100" dirty="0" smtClean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邀請心理師針對數位網路</a:t>
            </a:r>
            <a:r>
              <a:rPr lang="zh-TW" altLang="en-US" sz="4400" b="1" kern="100" dirty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上常發生</a:t>
            </a:r>
            <a:r>
              <a:rPr lang="zh-TW" altLang="en-US" sz="4400" b="1" kern="100" dirty="0" smtClean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的親密關係暴力</a:t>
            </a:r>
            <a:r>
              <a:rPr lang="zh-TW" altLang="en-US" sz="4400" b="1" kern="100" dirty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進行頗析</a:t>
            </a:r>
            <a:r>
              <a:rPr lang="zh-TW" altLang="en-US" sz="4400" b="1" kern="100" dirty="0" smtClean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，</a:t>
            </a:r>
            <a:r>
              <a:rPr lang="zh-TW" altLang="en-US" sz="4400" b="1" kern="100" dirty="0" smtClean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探究</a:t>
            </a:r>
            <a:r>
              <a:rPr lang="zh-TW" altLang="en-US" sz="4400" b="1" kern="100" dirty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預防與處理的方式，避免自己成為受害者，也協助受害者減少二度</a:t>
            </a:r>
            <a:r>
              <a:rPr lang="zh-TW" altLang="en-US" sz="4400" b="1" kern="100" dirty="0" smtClean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傷害</a:t>
            </a:r>
            <a:r>
              <a:rPr lang="en-US" altLang="zh-TW" sz="4400" kern="100" dirty="0" smtClean="0"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Times New Roman" panose="02020603050405020304" pitchFamily="18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2953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1615</TotalTime>
  <Words>106</Words>
  <Application>Microsoft Office PowerPoint</Application>
  <PresentationFormat>自訂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王漢宗特黑體繁</vt:lpstr>
      <vt:lpstr>王漢宗細黑體繁</vt:lpstr>
      <vt:lpstr>微軟正黑體</vt:lpstr>
      <vt:lpstr>新細明體</vt:lpstr>
      <vt:lpstr>Arial</vt:lpstr>
      <vt:lpstr>Times New Roman</vt:lpstr>
      <vt:lpstr>Tw Cen MT</vt:lpstr>
      <vt:lpstr>小水滴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nhu</dc:creator>
  <cp:lastModifiedBy>nhu</cp:lastModifiedBy>
  <cp:revision>39</cp:revision>
  <dcterms:created xsi:type="dcterms:W3CDTF">2022-03-24T03:39:21Z</dcterms:created>
  <dcterms:modified xsi:type="dcterms:W3CDTF">2024-05-08T07:15:55Z</dcterms:modified>
</cp:coreProperties>
</file>